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7561263" cy="10693400"/>
  <p:notesSz cx="6761163" cy="98933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9784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9569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49353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99138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489225" algn="l" defTabSz="99569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987070" algn="l" defTabSz="99569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484916" algn="l" defTabSz="99569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982761" algn="l" defTabSz="99569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99CC00"/>
    <a:srgbClr val="FF9900"/>
    <a:srgbClr val="CCFF33"/>
    <a:srgbClr val="379901"/>
    <a:srgbClr val="589A00"/>
    <a:srgbClr val="FFFF99"/>
    <a:srgbClr val="FFFFCC"/>
    <a:srgbClr val="008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74" autoAdjust="0"/>
    <p:restoredTop sz="94660"/>
  </p:normalViewPr>
  <p:slideViewPr>
    <p:cSldViewPr>
      <p:cViewPr varScale="1">
        <p:scale>
          <a:sx n="47" d="100"/>
          <a:sy n="47" d="100"/>
        </p:scale>
        <p:origin x="2184" y="56"/>
      </p:cViewPr>
      <p:guideLst>
        <p:guide orient="horz" pos="3368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0578" tIns="45288" rIns="90578" bIns="45288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30638" y="0"/>
            <a:ext cx="2928937" cy="496888"/>
          </a:xfrm>
          <a:prstGeom prst="rect">
            <a:avLst/>
          </a:prstGeom>
        </p:spPr>
        <p:txBody>
          <a:bodyPr vert="horz" lIns="90578" tIns="45288" rIns="90578" bIns="45288" rtlCol="0"/>
          <a:lstStyle>
            <a:lvl1pPr algn="r">
              <a:defRPr sz="1200"/>
            </a:lvl1pPr>
          </a:lstStyle>
          <a:p>
            <a:pPr>
              <a:defRPr/>
            </a:pPr>
            <a:fld id="{53677AEA-8466-432D-992B-EE50C5089FC8}" type="datetimeFigureOut">
              <a:rPr lang="ja-JP" altLang="en-US"/>
              <a:pPr>
                <a:defRPr/>
              </a:pPr>
              <a:t>2018/9/14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68513" y="741363"/>
            <a:ext cx="2624137" cy="3713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78" tIns="45288" rIns="90578" bIns="45288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6275" y="4699000"/>
            <a:ext cx="5408613" cy="4452938"/>
          </a:xfrm>
          <a:prstGeom prst="rect">
            <a:avLst/>
          </a:prstGeom>
        </p:spPr>
        <p:txBody>
          <a:bodyPr vert="horz" lIns="90578" tIns="45288" rIns="90578" bIns="45288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96413"/>
            <a:ext cx="2930525" cy="495300"/>
          </a:xfrm>
          <a:prstGeom prst="rect">
            <a:avLst/>
          </a:prstGeom>
        </p:spPr>
        <p:txBody>
          <a:bodyPr vert="horz" lIns="90578" tIns="45288" rIns="90578" bIns="4528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30638" y="9396413"/>
            <a:ext cx="2928937" cy="495300"/>
          </a:xfrm>
          <a:prstGeom prst="rect">
            <a:avLst/>
          </a:prstGeom>
        </p:spPr>
        <p:txBody>
          <a:bodyPr vert="horz" lIns="90578" tIns="45288" rIns="90578" bIns="45288" rtlCol="0" anchor="b"/>
          <a:lstStyle>
            <a:lvl1pPr algn="r">
              <a:defRPr sz="1200"/>
            </a:lvl1pPr>
          </a:lstStyle>
          <a:p>
            <a:pPr>
              <a:defRPr/>
            </a:pPr>
            <a:fld id="{622F136E-B48A-404A-BEF7-F5389A1444D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635400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9784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95690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9353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91380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489225" algn="l" defTabSz="9956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9"/>
            <a:ext cx="6427074" cy="229215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4"/>
            <a:ext cx="5292884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1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9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7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4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2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B4FA6-E026-4D4C-B07E-D48F252EF705}" type="datetimeFigureOut">
              <a:rPr lang="ja-JP" altLang="en-US"/>
              <a:pPr>
                <a:defRPr/>
              </a:pPr>
              <a:t>2018/9/14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E0DC0-BF95-4647-9EA0-1727CA6426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76357-EF81-4B43-82CD-C0BBEDFCEF2D}" type="datetimeFigureOut">
              <a:rPr lang="ja-JP" altLang="en-US"/>
              <a:pPr>
                <a:defRPr/>
              </a:pPr>
              <a:t>2018/9/14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758ED-6F16-40BC-A818-A258DC3BF9F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111440" y="571801"/>
            <a:ext cx="1275964" cy="12163743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83553" y="571801"/>
            <a:ext cx="3701869" cy="12163743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C83FA-3346-470B-BB61-C9303366A3B9}" type="datetimeFigureOut">
              <a:rPr lang="ja-JP" altLang="en-US"/>
              <a:pPr>
                <a:defRPr/>
              </a:pPr>
              <a:t>2018/9/14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25EDB-E090-439E-8C1E-C0FF65120FD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77005-229C-4987-99B3-07A21BCC2ADE}" type="datetimeFigureOut">
              <a:rPr lang="ja-JP" altLang="en-US"/>
              <a:pPr>
                <a:defRPr/>
              </a:pPr>
              <a:t>2018/9/14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5A490-033B-4EB1-8F63-D584A1E1BB4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6" y="6871500"/>
            <a:ext cx="6427074" cy="2123828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7286" y="4532323"/>
            <a:ext cx="6427074" cy="2339180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84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69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53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138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922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70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49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27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4EFE7-D739-4CE3-94A2-4F476DA879AD}" type="datetimeFigureOut">
              <a:rPr lang="ja-JP" altLang="en-US"/>
              <a:pPr>
                <a:defRPr/>
              </a:pPr>
              <a:t>2018/9/14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94EE5-B5C5-4915-A795-2768248988D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83549" y="3326838"/>
            <a:ext cx="2488916" cy="9408708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898486" y="3326838"/>
            <a:ext cx="2488916" cy="9408708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7507C-A993-4AAE-BBEC-B6A91D597397}" type="datetimeFigureOut">
              <a:rPr lang="ja-JP" altLang="en-US"/>
              <a:pPr>
                <a:defRPr/>
              </a:pPr>
              <a:t>2018/9/14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FC751-723D-4DA3-9A02-776F93EBD1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8067" y="2393639"/>
            <a:ext cx="3340873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8067" y="3391194"/>
            <a:ext cx="3340873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024" y="2393639"/>
            <a:ext cx="3342180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024" y="3391194"/>
            <a:ext cx="3342180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F219F-FABB-4809-AF80-932B5971CE6D}" type="datetimeFigureOut">
              <a:rPr lang="ja-JP" altLang="en-US"/>
              <a:pPr>
                <a:defRPr/>
              </a:pPr>
              <a:t>2018/9/14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64DEE-47C8-4D10-8963-D9303FAB3DD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F2C65-B8BB-44FB-B238-510ECFF56BD4}" type="datetimeFigureOut">
              <a:rPr lang="ja-JP" altLang="en-US"/>
              <a:pPr>
                <a:defRPr/>
              </a:pPr>
              <a:t>2018/9/14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400CD-3056-4DCC-82C1-7D387544FF4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18E00-5E25-42F4-981C-58BD24BCA14F}" type="datetimeFigureOut">
              <a:rPr lang="ja-JP" altLang="en-US"/>
              <a:pPr>
                <a:defRPr/>
              </a:pPr>
              <a:t>2018/9/14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AAC74-9BC0-4033-BC60-2E139962DAC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9" y="425757"/>
            <a:ext cx="2487602" cy="181193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6249" y="425760"/>
            <a:ext cx="4226957" cy="912652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8069" y="2237695"/>
            <a:ext cx="2487602" cy="7314584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B8CEA-F5B5-415A-BC81-78638AA73940}" type="datetimeFigureOut">
              <a:rPr lang="ja-JP" altLang="en-US"/>
              <a:pPr>
                <a:defRPr/>
              </a:pPr>
              <a:t>2018/9/14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C93E8-5D2E-421A-8A5A-364426DB7D6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3" y="7485383"/>
            <a:ext cx="4536758" cy="88369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063" y="955475"/>
            <a:ext cx="4536758" cy="6416040"/>
          </a:xfrm>
        </p:spPr>
        <p:txBody>
          <a:bodyPr rtlCol="0">
            <a:normAutofit/>
          </a:bodyPr>
          <a:lstStyle>
            <a:lvl1pPr marL="0" indent="0">
              <a:buNone/>
              <a:defRPr sz="3500"/>
            </a:lvl1pPr>
            <a:lvl2pPr marL="497845" indent="0">
              <a:buNone/>
              <a:defRPr sz="3000"/>
            </a:lvl2pPr>
            <a:lvl3pPr marL="995690" indent="0">
              <a:buNone/>
              <a:defRPr sz="2600"/>
            </a:lvl3pPr>
            <a:lvl4pPr marL="1493535" indent="0">
              <a:buNone/>
              <a:defRPr sz="2200"/>
            </a:lvl4pPr>
            <a:lvl5pPr marL="1991380" indent="0">
              <a:buNone/>
              <a:defRPr sz="2200"/>
            </a:lvl5pPr>
            <a:lvl6pPr marL="2489225" indent="0">
              <a:buNone/>
              <a:defRPr sz="2200"/>
            </a:lvl6pPr>
            <a:lvl7pPr marL="2987070" indent="0">
              <a:buNone/>
              <a:defRPr sz="2200"/>
            </a:lvl7pPr>
            <a:lvl8pPr marL="3484916" indent="0">
              <a:buNone/>
              <a:defRPr sz="2200"/>
            </a:lvl8pPr>
            <a:lvl9pPr marL="3982761" indent="0">
              <a:buNone/>
              <a:defRPr sz="22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063" y="8369075"/>
            <a:ext cx="4536758" cy="1254988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1A77B-898F-4155-8E29-77BFF0C4D0A8}" type="datetimeFigureOut">
              <a:rPr lang="ja-JP" altLang="en-US"/>
              <a:pPr>
                <a:defRPr/>
              </a:pPr>
              <a:t>2018/9/14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DB51F-56A3-4784-9F21-EC794C43541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8063" y="428422"/>
            <a:ext cx="6805137" cy="1782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569" tIns="49785" rIns="99569" bIns="497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8063" y="2495127"/>
            <a:ext cx="6805137" cy="7056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569" tIns="49785" rIns="99569" bIns="497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8063" y="9911960"/>
            <a:ext cx="1764295" cy="567231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ED8BEB9-66B5-4A6A-B57E-A1CB853D7E8B}" type="datetimeFigureOut">
              <a:rPr lang="ja-JP" altLang="en-US"/>
              <a:pPr>
                <a:defRPr/>
              </a:pPr>
              <a:t>2018/9/14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3432" y="9911960"/>
            <a:ext cx="2394400" cy="567231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418905" y="9911960"/>
            <a:ext cx="1764295" cy="567231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42B5C3C-5146-4060-AD2D-A530956C93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97845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95690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493535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991380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73384" indent="-37338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998" indent="-31115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613" indent="-24892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458" indent="-24892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40303" indent="-24892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8148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99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838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168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845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690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535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380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9225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7070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916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761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30"/>
          <a:stretch/>
        </p:blipFill>
        <p:spPr>
          <a:xfrm>
            <a:off x="0" y="-53900"/>
            <a:ext cx="7561263" cy="4047364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107885" y="5230335"/>
            <a:ext cx="50122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2018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日（水）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時半～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時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〇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2017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年度公費留学生留学経験報告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〇質疑応答・個別相談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835524" y="9652402"/>
            <a:ext cx="355697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主催：認定ＮＰＯ法人東京都日中友好協会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お申込み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問い合わせ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認定ＮＰＯ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法人東京都日本中国友好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協会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Tel:03-3295-8241</a:t>
            </a:r>
          </a:p>
          <a:p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E-mail: to-nicchu@jcfa-tyo.net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324775" y="5462278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定員</a:t>
            </a:r>
            <a:r>
              <a:rPr lang="zh-CN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zh-CN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lang="zh-CN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  <a:endParaRPr lang="en-US" altLang="zh-CN" sz="1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参加費：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円（お茶代、会場費等）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084492" y="9663104"/>
            <a:ext cx="36246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アクセス・会場</a:t>
            </a:r>
            <a:endParaRPr lang="en-US" altLang="zh-TW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zh-TW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〒</a:t>
            </a:r>
            <a:r>
              <a:rPr lang="en-US" altLang="zh-TW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101-0054</a:t>
            </a:r>
          </a:p>
          <a:p>
            <a:r>
              <a:rPr lang="zh-TW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東京都</a:t>
            </a:r>
            <a:r>
              <a:rPr lang="zh-TW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千代田区神田</a:t>
            </a:r>
            <a:r>
              <a:rPr lang="zh-TW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錦町</a:t>
            </a:r>
            <a:r>
              <a:rPr lang="en-US" altLang="zh-TW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1-4</a:t>
            </a:r>
          </a:p>
          <a:p>
            <a:r>
              <a:rPr lang="zh-TW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 日中</a:t>
            </a:r>
            <a:r>
              <a:rPr lang="zh-TW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友好</a:t>
            </a:r>
            <a:r>
              <a:rPr lang="zh-TW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会館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階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52239" y="4107923"/>
            <a:ext cx="6927182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公益社団法人日中友好協会では、毎年公費留学生を募集しています。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中国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留学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関心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はあるけど、迷っているという人から、来年応募したいけど、どうしたら良いの？そのような質問に、公費留学の経験者がその体験談をもとにお話しします。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050" dirty="0" smtClean="0"/>
              <a:t>※</a:t>
            </a:r>
            <a:r>
              <a:rPr lang="ja-JP" altLang="en-US" sz="1050" dirty="0"/>
              <a:t>本イベントは公益社団法人日中友好協会とは別の団体の実施です</a:t>
            </a:r>
            <a:r>
              <a:rPr lang="ja-JP" altLang="en-US" sz="1050" dirty="0" smtClean="0"/>
              <a:t>。</a:t>
            </a:r>
            <a:endParaRPr lang="en-US" altLang="ja-JP" sz="1050" dirty="0" smtClean="0"/>
          </a:p>
          <a:p>
            <a:r>
              <a:rPr lang="ja-JP" altLang="en-US" sz="1050" dirty="0" smtClean="0"/>
              <a:t>　経験者の話のため、実際とは異なることがあります。</a:t>
            </a:r>
            <a:endParaRPr lang="en-US" altLang="ja-JP" sz="105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5" name="Picture 5" descr="https://fbcdn-profile-a.akamaihd.net/hprofile-ak-ash2/t1/p56x56/576186_270587193053844_951897002_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4441" y="9800239"/>
            <a:ext cx="745697" cy="745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テキスト ボックス 29"/>
          <p:cNvSpPr txBox="1"/>
          <p:nvPr/>
        </p:nvSpPr>
        <p:spPr>
          <a:xfrm>
            <a:off x="-1479" y="0"/>
            <a:ext cx="74104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中国</a:t>
            </a:r>
            <a:r>
              <a:rPr lang="ja-JP" altLang="en-US" sz="40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公費</a:t>
            </a:r>
            <a:r>
              <a:rPr lang="ja-JP" altLang="en-US" sz="40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留学相談会</a:t>
            </a:r>
            <a:endParaRPr lang="en-US" altLang="ja-JP" sz="4000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9" t="-474" r="24287" b="42382"/>
          <a:stretch/>
        </p:blipFill>
        <p:spPr>
          <a:xfrm>
            <a:off x="349569" y="6267103"/>
            <a:ext cx="1513118" cy="1488713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16" t="31426" r="40005" b="38100"/>
          <a:stretch/>
        </p:blipFill>
        <p:spPr>
          <a:xfrm>
            <a:off x="330262" y="7929790"/>
            <a:ext cx="1551733" cy="1460455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2167174" y="7957807"/>
            <a:ext cx="50122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小林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廷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奈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さん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2017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月から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2018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月まで、公益社団法人日中友好協会の公費留学生として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、西安交通大学へ留学。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留学先では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中国語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学ぶ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HSK6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級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取得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167174" y="6267103"/>
            <a:ext cx="50122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斎藤梓さん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2017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月から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2018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月まで、公益社団法人日中友好協会の公費留学生として、北京電影学院へ留学。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留学先では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、中国語を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学ぶ。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HSK5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級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を取得。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21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3898</TotalTime>
  <Words>241</Words>
  <Application>Microsoft Office PowerPoint</Application>
  <PresentationFormat>ユーザー設定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メイリオ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今泉</dc:creator>
  <cp:lastModifiedBy>owner</cp:lastModifiedBy>
  <cp:revision>315</cp:revision>
  <cp:lastPrinted>2012-09-20T01:34:29Z</cp:lastPrinted>
  <dcterms:created xsi:type="dcterms:W3CDTF">2010-11-24T08:53:02Z</dcterms:created>
  <dcterms:modified xsi:type="dcterms:W3CDTF">2018-09-14T13:22:22Z</dcterms:modified>
</cp:coreProperties>
</file>